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Montserrat Bold" charset="1" panose="00000800000000000000"/>
      <p:regular r:id="rId11"/>
    </p:embeddedFont>
    <p:embeddedFont>
      <p:font typeface="Montserrat" charset="1" panose="00000500000000000000"/>
      <p:regular r:id="rId12"/>
    </p:embeddedFont>
    <p:embeddedFont>
      <p:font typeface="Prata" charset="1" panose="000005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nG3XkB-4.mp4>
</file>

<file path=ppt/media/image1.jpeg>
</file>

<file path=ppt/media/image2.png>
</file>

<file path=ppt/media/image3.sv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jpeg" Type="http://schemas.openxmlformats.org/officeDocument/2006/relationships/image"/><Relationship Id="rId6" Target="../media/VAGnG3XkB-4.mp4" Type="http://schemas.openxmlformats.org/officeDocument/2006/relationships/video"/><Relationship Id="rId7" Target="../media/VAGnG3XkB-4.mp4" Type="http://schemas.microsoft.com/office/2007/relationships/media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79229" y="5373746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-116335" y="-82396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315166" y="1108730"/>
            <a:ext cx="1222944" cy="844943"/>
          </a:xfrm>
          <a:custGeom>
            <a:avLst/>
            <a:gdLst/>
            <a:ahLst/>
            <a:cxnLst/>
            <a:rect r="r" b="b" t="t" l="l"/>
            <a:pathLst>
              <a:path h="844943" w="1222944">
                <a:moveTo>
                  <a:pt x="0" y="0"/>
                </a:moveTo>
                <a:lnTo>
                  <a:pt x="1222944" y="0"/>
                </a:lnTo>
                <a:lnTo>
                  <a:pt x="1222944" y="844943"/>
                </a:lnTo>
                <a:lnTo>
                  <a:pt x="0" y="8449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97927" y="3176680"/>
            <a:ext cx="13292146" cy="1654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72"/>
              </a:lnSpc>
            </a:pPr>
            <a:r>
              <a:rPr lang="en-US" b="true" sz="12206" spc="45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NEURAL DRIVE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427054"/>
            <a:ext cx="14732991" cy="526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5"/>
              </a:lnSpc>
            </a:pPr>
            <a:r>
              <a:rPr lang="en-US" sz="3417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Gargash Hackathon 2025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49906" y="7494924"/>
            <a:ext cx="5014235" cy="1661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Raj Rangwani</a:t>
            </a:r>
          </a:p>
          <a:p>
            <a:pPr algn="ctr">
              <a:lnSpc>
                <a:spcPts val="4479"/>
              </a:lnSpc>
            </a:pPr>
            <a:r>
              <a:rPr lang="en-US" sz="3199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Ruhan Goltay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Divya Kishor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24706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1"/>
                </a:lnSpc>
              </a:pPr>
            </a:p>
            <a:p>
              <a:pPr algn="ctr">
                <a:lnSpc>
                  <a:spcPts val="311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727632" y="5538868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642799" y="1242268"/>
            <a:ext cx="11002403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b="true" sz="63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ENABLING DREAMS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10800000">
            <a:off x="-116335" y="-82396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525" y="0"/>
            <a:ext cx="18288000" cy="11493362"/>
          </a:xfrm>
          <a:custGeom>
            <a:avLst/>
            <a:gdLst/>
            <a:ahLst/>
            <a:cxnLst/>
            <a:rect r="r" b="b" t="t" l="l"/>
            <a:pathLst>
              <a:path h="11493362" w="18288000">
                <a:moveTo>
                  <a:pt x="0" y="0"/>
                </a:moveTo>
                <a:lnTo>
                  <a:pt x="18288000" y="0"/>
                </a:lnTo>
                <a:lnTo>
                  <a:pt x="18288000" y="11493362"/>
                </a:lnTo>
                <a:lnTo>
                  <a:pt x="0" y="1149336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4000"/>
            </a:blip>
            <a:stretch>
              <a:fillRect l="0" t="-3996" r="-13173" b="-4739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-116335" y="3648672"/>
            <a:ext cx="5735663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sz="420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Financial Planner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116335" y="4540639"/>
            <a:ext cx="8413552" cy="334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Optimize spending and saving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Live alerts on market price data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Cross selling Gargash real estate rentals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 Offer investment services</a:t>
            </a:r>
          </a:p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t="0" r="-125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133081" y="3450461"/>
            <a:ext cx="902541" cy="90254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764856" y="3464747"/>
            <a:ext cx="902541" cy="90254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366640" y="3450461"/>
            <a:ext cx="902541" cy="90254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1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642799" y="1430737"/>
            <a:ext cx="11002403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b="true" sz="63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ROAD TO RIDE</a:t>
            </a:r>
          </a:p>
        </p:txBody>
      </p:sp>
      <p:sp>
        <p:nvSpPr>
          <p:cNvPr name="AutoShape 13" id="13"/>
          <p:cNvSpPr/>
          <p:nvPr/>
        </p:nvSpPr>
        <p:spPr>
          <a:xfrm flipV="true">
            <a:off x="3035622" y="3901731"/>
            <a:ext cx="3331018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4" id="14"/>
          <p:cNvSpPr/>
          <p:nvPr/>
        </p:nvSpPr>
        <p:spPr>
          <a:xfrm flipH="true" flipV="true">
            <a:off x="7269181" y="3901731"/>
            <a:ext cx="3495675" cy="14286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15" id="15"/>
          <p:cNvSpPr/>
          <p:nvPr/>
        </p:nvSpPr>
        <p:spPr>
          <a:xfrm flipH="false" flipV="false" rot="-10800000">
            <a:off x="-116335" y="-82396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132869" y="3654445"/>
            <a:ext cx="902541" cy="47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0"/>
              </a:lnSpc>
            </a:pPr>
            <a:r>
              <a:rPr lang="en-US" b="true" sz="2814">
                <a:solidFill>
                  <a:srgbClr val="010F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764856" y="3654445"/>
            <a:ext cx="902541" cy="47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0"/>
              </a:lnSpc>
            </a:pPr>
            <a:r>
              <a:rPr lang="en-US" b="true" sz="2814">
                <a:solidFill>
                  <a:srgbClr val="010F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366640" y="3640159"/>
            <a:ext cx="902541" cy="47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0"/>
              </a:lnSpc>
            </a:pPr>
            <a:r>
              <a:rPr lang="en-US" b="true" sz="2814">
                <a:solidFill>
                  <a:srgbClr val="010F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02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5159476" y="3450461"/>
            <a:ext cx="902541" cy="902541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1"/>
                </a:lnSpc>
              </a:pPr>
            </a:p>
          </p:txBody>
        </p:sp>
      </p:grpSp>
      <p:sp>
        <p:nvSpPr>
          <p:cNvPr name="AutoShape 22" id="22"/>
          <p:cNvSpPr/>
          <p:nvPr/>
        </p:nvSpPr>
        <p:spPr>
          <a:xfrm flipH="true">
            <a:off x="11667397" y="3901731"/>
            <a:ext cx="3492080" cy="14286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23" id="23"/>
          <p:cNvSpPr txBox="true"/>
          <p:nvPr/>
        </p:nvSpPr>
        <p:spPr>
          <a:xfrm rot="0">
            <a:off x="15159476" y="3640159"/>
            <a:ext cx="902541" cy="47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40"/>
              </a:lnSpc>
            </a:pPr>
            <a:r>
              <a:rPr lang="en-US" b="true" sz="2814">
                <a:solidFill>
                  <a:srgbClr val="010F1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04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99413" y="5649254"/>
            <a:ext cx="3881689" cy="146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Live market data of preowned car prices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124677" y="4783233"/>
            <a:ext cx="3386468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SnowFlake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90905" y="4783233"/>
            <a:ext cx="3386468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Agentic AI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522892" y="4783233"/>
            <a:ext cx="3386468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ML Regression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917513" y="4783233"/>
            <a:ext cx="3386468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b="true" sz="27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NLP Alerts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944596" y="5649254"/>
            <a:ext cx="4379484" cy="195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Bank API with spending statistics</a:t>
            </a:r>
          </a:p>
          <a:p>
            <a:pPr algn="l">
              <a:lnSpc>
                <a:spcPts val="3919"/>
              </a:lnSpc>
            </a:pPr>
          </a:p>
          <a:p>
            <a:pPr algn="l">
              <a:lnSpc>
                <a:spcPts val="3919"/>
              </a:lnSpc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9324080" y="5649254"/>
            <a:ext cx="4379484" cy="195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 Financial Profile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 goals and forecasts</a:t>
            </a:r>
          </a:p>
          <a:p>
            <a:pPr algn="l">
              <a:lnSpc>
                <a:spcPts val="3919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13703564" y="5649254"/>
            <a:ext cx="4379484" cy="2453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Recommended Spending Patterns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Promote Gargash services</a:t>
            </a:r>
          </a:p>
          <a:p>
            <a:pPr algn="l">
              <a:lnSpc>
                <a:spcPts val="391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555" r="0" b="-555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24706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11"/>
                </a:lnSpc>
              </a:pPr>
            </a:p>
            <a:p>
              <a:pPr algn="ctr">
                <a:lnSpc>
                  <a:spcPts val="311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727632" y="5538868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642799" y="-66040"/>
            <a:ext cx="11002403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b="true" sz="63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PROTOTYPE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10800000">
            <a:off x="-116335" y="-82396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9" id="9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657" t="0" r="657" b="0"/>
          <a:stretch>
            <a:fillRect/>
          </a:stretch>
        </p:blipFill>
        <p:spPr>
          <a:xfrm flipH="false" flipV="false" rot="0">
            <a:off x="1954434" y="1463153"/>
            <a:ext cx="14437895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727632" y="5538868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3"/>
                </a:lnTo>
                <a:lnTo>
                  <a:pt x="0" y="49132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-116335" y="-82396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95199" y="1394668"/>
            <a:ext cx="11002403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b="true" sz="639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FORWARD DRIVE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0800000">
            <a:off x="36065" y="70004"/>
            <a:ext cx="4697437" cy="4913254"/>
          </a:xfrm>
          <a:custGeom>
            <a:avLst/>
            <a:gdLst/>
            <a:ahLst/>
            <a:cxnLst/>
            <a:rect r="r" b="b" t="t" l="l"/>
            <a:pathLst>
              <a:path h="4913254" w="4697437">
                <a:moveTo>
                  <a:pt x="0" y="0"/>
                </a:moveTo>
                <a:lnTo>
                  <a:pt x="4697437" y="0"/>
                </a:lnTo>
                <a:lnTo>
                  <a:pt x="4697437" y="4913254"/>
                </a:lnTo>
                <a:lnTo>
                  <a:pt x="0" y="49132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4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956640" y="3856355"/>
            <a:ext cx="13254770" cy="4839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Additional Deep Learning Models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 Predict customer financial health (income, home rent) based on bank transactions data</a:t>
            </a:r>
          </a:p>
          <a:p>
            <a:pPr algn="l">
              <a:lnSpc>
                <a:spcPts val="4480"/>
              </a:lnSpc>
            </a:pPr>
          </a:p>
          <a:p>
            <a:pPr algn="l">
              <a:lnSpc>
                <a:spcPts val="5880"/>
              </a:lnSpc>
            </a:pPr>
            <a:r>
              <a:rPr lang="en-US" sz="420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NLP Integrated Communication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Prata"/>
                <a:ea typeface="Prata"/>
                <a:cs typeface="Prata"/>
                <a:sym typeface="Prata"/>
              </a:rPr>
              <a:t> Personable and effective interactions with customers</a:t>
            </a:r>
          </a:p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DAGnEwE1x60</dc:identifier>
  <dcterms:modified xsi:type="dcterms:W3CDTF">2011-08-01T06:04:30Z</dcterms:modified>
  <cp:revision>1</cp:revision>
  <dc:title>Neural Drive</dc:title>
</cp:coreProperties>
</file>

<file path=docProps/thumbnail.jpeg>
</file>